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E69"/>
    <a:srgbClr val="58C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145E-C4CA-43AA-96FB-EEBC498D8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7DB4B-F0E1-4939-B31D-35399B863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09F59-6FE8-49C5-87FF-E85A191C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B1F63-26E8-4238-A805-C51EAF59C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BE62B-AE50-4541-9D0A-160D2C23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BC2C-F302-4C67-A020-53720690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4935B-938E-490D-AA49-17E7550D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50685-6FCD-4135-815B-3903F5C0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0EBAE-6EBB-416A-AE2E-9F4640C8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B9FF9-9303-4E48-A86C-A4CB6FF6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DBD3C-7D87-4E74-ABB8-E86EF205F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2F295-7022-498C-B154-E2AE0CB96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EC0A-CD93-402A-AD15-36168149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D4DA9-694A-4EB1-91DC-8F02AD6E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B329A-0270-40B2-BFC5-C8BDDB6B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7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C40F-58C3-4E4D-B42B-AF24BAC9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9BB8B-17ED-4D75-A4B5-331800943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C09A2-A405-4389-B851-E684903A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63E79-E8B7-4C33-AE03-EE0F7321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D4F3-3719-40B0-9678-FE2C3E4C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1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50FC-E818-45CF-9DF6-5D970E7B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59B48-4160-4D06-8F9D-62C2D68AB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DCF1-2F00-4DAB-B6DD-4345C900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510A5-9E81-45CB-B1CA-DD61E47A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E5070-99FC-4FC6-8A1D-E21FB8F1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968C-6455-477E-AC5F-B17E6551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B458-FE81-4B37-808C-C4FE4D0A3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D9FE-3418-4775-8145-FC99EBE61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A2F24-6940-4013-A6AA-55DC1551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BC5AD-7D8B-41B8-AA61-00504EE2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056FA-BDF0-42D9-ADD5-BBFEA945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E5FD-D66C-4BFD-A83E-63A0F6CE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E5DA-6B3A-4D80-ABDE-17962594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DB549-8EB2-4363-AB65-DF9D94B42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22878-C974-4BDA-8851-C60587DF2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4AFE8-148C-41D3-A3AF-73C17C6B2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B0EDEA-B59A-4D54-A892-D79931F7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A6DEF-9998-4262-A53C-57C62131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38BF7-F570-4CD0-A1A8-C74BB129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8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9FB0-1535-44F0-A3C0-81219B5E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9B08A-8FF1-4B06-A23B-45FE4293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30C40-E91B-4B15-A8E8-AD0A62D7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F7FC-9CC4-45B6-9580-1AC2BE74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C09D7-7E71-42A2-9F90-DDAC0F39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70727-A18C-4CB0-9A76-3DA982E7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20F6E-D740-4368-880A-EFDCD7E9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1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99E1D-1958-4C82-94E7-C02E2422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C6A63-F4DC-4DE1-884C-526E5234D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DCA91-A605-4118-982D-660DCFC86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B46-9FC4-4E5A-B087-4A50AB7A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8548C-6CE1-42C0-A3DD-717D4588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F2FEF-9ACC-4598-9AAF-D715C9DF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7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6E40-BD9B-458D-8EAF-1981BA77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D835B6-1B57-46A1-BA8C-C4DFA76DE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79983-4F76-4E7C-8A92-01EBA3E9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C7D5D-1B1A-407D-AE7E-44392759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6A104-4EE1-47E3-99EA-1CDFE6BE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D5ECB-BC0B-42C2-ABB0-543DCFD8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DC664-1864-4F82-B988-8A2A9A67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6E1C1-7F69-4759-A235-C088B7EAB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9459B-5862-420C-9469-32C6469A9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8FB89-7FC1-4BB1-8603-5378B842EBB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09BA-7416-4E14-96E9-9B270506C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E2E54-CDE7-4FCD-B5BE-7564EF8CE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4CDE-8438-4676-BEED-D9E63AB0F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3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" name="Freeform: Shape 3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Freeform: Shape 3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Freeform: Shape 3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Freeform: Shape 3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63" name="Freeform: Shape 3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" name="Freeform: Shape 3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5AC211-FE6D-49FD-B7D0-55BA5DB24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Grade 5 Power Play</a:t>
            </a:r>
            <a:br>
              <a:rPr lang="en-US" sz="5200">
                <a:solidFill>
                  <a:schemeClr val="tx2"/>
                </a:solidFill>
              </a:rPr>
            </a:br>
            <a:r>
              <a:rPr lang="en-US" sz="5200">
                <a:solidFill>
                  <a:schemeClr val="tx2"/>
                </a:solidFill>
              </a:rPr>
              <a:t>Young Entrepreneurs </a:t>
            </a:r>
            <a:endParaRPr lang="en-US" sz="52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3ADE9-F5A4-4DBD-933B-8EDD8B713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Ordering Catalog</a:t>
            </a:r>
          </a:p>
        </p:txBody>
      </p:sp>
    </p:spTree>
    <p:extLst>
      <p:ext uri="{BB962C8B-B14F-4D97-AF65-F5344CB8AC3E}">
        <p14:creationId xmlns:p14="http://schemas.microsoft.com/office/powerpoint/2010/main" val="335504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7"/>
    </mc:Choice>
    <mc:Fallback>
      <p:transition spd="slow" advTm="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some wires&#10;&#10;Description automatically generated with low confidence">
            <a:extLst>
              <a:ext uri="{FF2B5EF4-FFF2-40B4-BE49-F238E27FC236}">
                <a16:creationId xmlns:a16="http://schemas.microsoft.com/office/drawing/2014/main" id="{417D2792-AA38-4BD5-9868-65288EE80B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A24D1-B9F9-4F67-94FE-DB45FD16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700" dirty="0">
                <a:effectLst/>
                <a:latin typeface="Parchment" panose="0304060204070804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Beadcatchers</a:t>
            </a:r>
            <a:b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5284A-C0B9-4963-BC70-36CF2F512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$4.00</a:t>
            </a:r>
          </a:p>
          <a:p>
            <a:endParaRPr lang="en-US" sz="3600" dirty="0"/>
          </a:p>
          <a:p>
            <a:r>
              <a:rPr lang="en-US" sz="3600" dirty="0"/>
              <a:t>Order from Addy</a:t>
            </a:r>
          </a:p>
        </p:txBody>
      </p:sp>
    </p:spTree>
    <p:extLst>
      <p:ext uri="{BB962C8B-B14F-4D97-AF65-F5344CB8AC3E}">
        <p14:creationId xmlns:p14="http://schemas.microsoft.com/office/powerpoint/2010/main" val="174585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"/>
    </mc:Choice>
    <mc:Fallback>
      <p:transition spd="slow" advTm="59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ound, writing implement, chalk, toy&#10;&#10;Description automatically generated">
            <a:extLst>
              <a:ext uri="{FF2B5EF4-FFF2-40B4-BE49-F238E27FC236}">
                <a16:creationId xmlns:a16="http://schemas.microsoft.com/office/drawing/2014/main" id="{E4BE65A1-0261-496F-9D63-537BC560E9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3" b="1643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CECFB-1FC3-47F8-A219-0F360C28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900" dirty="0"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Chickapultes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903FF-D86F-454E-B4B7-4BBAFF80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$4.25 </a:t>
            </a:r>
          </a:p>
          <a:p>
            <a:r>
              <a:rPr lang="en-US" sz="2400" dirty="0"/>
              <a:t>+ $0.50 if you would like to add a tennis ball</a:t>
            </a:r>
          </a:p>
          <a:p>
            <a:endParaRPr lang="en-US" sz="2400" dirty="0"/>
          </a:p>
          <a:p>
            <a:r>
              <a:rPr lang="en-US" sz="2400" dirty="0"/>
              <a:t>Order from Beckett</a:t>
            </a:r>
          </a:p>
        </p:txBody>
      </p:sp>
    </p:spTree>
    <p:extLst>
      <p:ext uri="{BB962C8B-B14F-4D97-AF65-F5344CB8AC3E}">
        <p14:creationId xmlns:p14="http://schemas.microsoft.com/office/powerpoint/2010/main" val="402379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ag&#10;&#10;Description automatically generated">
            <a:extLst>
              <a:ext uri="{FF2B5EF4-FFF2-40B4-BE49-F238E27FC236}">
                <a16:creationId xmlns:a16="http://schemas.microsoft.com/office/drawing/2014/main" id="{C9A7B5E6-1E77-451A-B4BA-9DB8AE0556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4834B-0125-4814-88E0-41F6BE47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900" dirty="0">
                <a:effectLst/>
                <a:latin typeface="Curlz MT" panose="04040404050702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Klay Kats!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7B491-8A50-419C-A007-5FA73B55C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$2.00</a:t>
            </a:r>
          </a:p>
          <a:p>
            <a:r>
              <a:rPr lang="en-US" sz="2800" dirty="0"/>
              <a:t>Paint your own cat</a:t>
            </a:r>
          </a:p>
          <a:p>
            <a:endParaRPr lang="en-US" sz="2800" dirty="0"/>
          </a:p>
          <a:p>
            <a:r>
              <a:rPr lang="en-US" sz="2800" dirty="0"/>
              <a:t>Order from Lyla</a:t>
            </a:r>
          </a:p>
        </p:txBody>
      </p:sp>
    </p:spTree>
    <p:extLst>
      <p:ext uri="{BB962C8B-B14F-4D97-AF65-F5344CB8AC3E}">
        <p14:creationId xmlns:p14="http://schemas.microsoft.com/office/powerpoint/2010/main" val="221791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5"/>
    </mc:Choice>
    <mc:Fallback>
      <p:transition spd="slow" advTm="609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loor, indoor, toy, laying&#10;&#10;Description automatically generated">
            <a:extLst>
              <a:ext uri="{FF2B5EF4-FFF2-40B4-BE49-F238E27FC236}">
                <a16:creationId xmlns:a16="http://schemas.microsoft.com/office/drawing/2014/main" id="{BEC1DB53-12DB-4F25-A556-5A131163F6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7000" y="-2678427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70219-25C8-4585-81C7-D90C3E33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Ravie" panose="04040805050809020602" pitchFamily="82" charset="0"/>
                <a:ea typeface="STHupo" panose="02010800040101010101" pitchFamily="2" charset="-122"/>
                <a:cs typeface="Times New Roman" panose="02020603050405020304" pitchFamily="18" charset="0"/>
              </a:rPr>
              <a:t>Kool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Ravie" panose="04040805050809020602" pitchFamily="82" charset="0"/>
                <a:ea typeface="STHupo" panose="02010800040101010101" pitchFamily="2" charset="-122"/>
                <a:cs typeface="Times New Roman" panose="02020603050405020304" pitchFamily="18" charset="0"/>
              </a:rPr>
              <a:t>Keychains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BD1F8-88B8-4FE1-A9F7-1B00F254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3200" dirty="0"/>
              <a:t>$2.50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Kool beaded keychains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occasion!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/>
              <a:t>Order from Nevada</a:t>
            </a:r>
          </a:p>
        </p:txBody>
      </p:sp>
    </p:spTree>
    <p:extLst>
      <p:ext uri="{BB962C8B-B14F-4D97-AF65-F5344CB8AC3E}">
        <p14:creationId xmlns:p14="http://schemas.microsoft.com/office/powerpoint/2010/main" val="40249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9021A0-09C2-4FB7-ACBB-B2D3EC1204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CF442-0B6D-4CDB-9BF9-988435ED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Ravie" panose="04040805050809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Custom Phone Cases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D48A-9BF2-4356-BEA8-909062B38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Fit iPhone 8 Phones</a:t>
            </a:r>
          </a:p>
          <a:p>
            <a:endParaRPr lang="en-US" sz="2400" dirty="0"/>
          </a:p>
          <a:p>
            <a:r>
              <a:rPr lang="en-US" sz="2400" dirty="0"/>
              <a:t>$6.00</a:t>
            </a:r>
          </a:p>
          <a:p>
            <a:endParaRPr lang="en-US" sz="2400" dirty="0"/>
          </a:p>
          <a:p>
            <a:r>
              <a:rPr lang="en-US" sz="2400" dirty="0"/>
              <a:t>Order from Teagan</a:t>
            </a:r>
          </a:p>
        </p:txBody>
      </p:sp>
    </p:spTree>
    <p:extLst>
      <p:ext uri="{BB962C8B-B14F-4D97-AF65-F5344CB8AC3E}">
        <p14:creationId xmlns:p14="http://schemas.microsoft.com/office/powerpoint/2010/main" val="347297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, letter&#10;&#10;Description automatically generated">
            <a:extLst>
              <a:ext uri="{FF2B5EF4-FFF2-40B4-BE49-F238E27FC236}">
                <a16:creationId xmlns:a16="http://schemas.microsoft.com/office/drawing/2014/main" id="{269CA7D2-1625-4953-8E43-E82F4F979D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F655A-6C14-4B58-9AB2-7D2DE8D9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300" dirty="0">
                <a:effectLst/>
                <a:latin typeface="Jokerman" panose="04090605060D06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James Marks</a:t>
            </a:r>
            <a:b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DBCD-4249-46E0-B9FD-B9058D53B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0.50 Cents Each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Order from James</a:t>
            </a:r>
          </a:p>
        </p:txBody>
      </p:sp>
    </p:spTree>
    <p:extLst>
      <p:ext uri="{BB962C8B-B14F-4D97-AF65-F5344CB8AC3E}">
        <p14:creationId xmlns:p14="http://schemas.microsoft.com/office/powerpoint/2010/main" val="256329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9"/>
    </mc:Choice>
    <mc:Fallback>
      <p:transition spd="slow" advTm="62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F8CE6C8-A3E8-4B23-B219-C014F7C0D9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7004" y="-2666995"/>
            <a:ext cx="6857990" cy="12192000"/>
          </a:xfrm>
          <a:prstGeom prst="rect">
            <a:avLst/>
          </a:pr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8F997-600D-40B9-948E-7FF110D1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2800" dirty="0">
                <a:effectLst/>
              </a:rPr>
            </a:br>
            <a:r>
              <a:rPr lang="en-US" sz="4400" dirty="0">
                <a:effectLst/>
                <a:latin typeface="Euclid Fraktur" panose="03010601010101010101" pitchFamily="66" charset="2"/>
                <a:ea typeface="Calibri" panose="020F0502020204030204" pitchFamily="34" charset="0"/>
                <a:cs typeface="Times New Roman" panose="02020603050405020304" pitchFamily="18" charset="0"/>
              </a:rPr>
              <a:t>Exquisite Earrings</a:t>
            </a:r>
            <a:br>
              <a:rPr lang="en-US" sz="2800" dirty="0">
                <a:effectLst/>
              </a:rPr>
            </a:br>
            <a:endParaRPr lang="en-US" sz="28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EB79D-FDA0-4544-8392-C634946E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</a:rPr>
              <a:t>$3.50 Each</a:t>
            </a:r>
          </a:p>
          <a:p>
            <a:pPr marL="0" marR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</a:rPr>
              <a:t>For a little colour on your ears</a:t>
            </a:r>
          </a:p>
          <a:p>
            <a:r>
              <a:rPr lang="en-US" sz="2800" dirty="0">
                <a:effectLst/>
              </a:rPr>
              <a:t>Order from Lily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05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7"/>
    </mc:Choice>
    <mc:Fallback>
      <p:transition spd="slow" advTm="59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cup, table, plate, coffee&#10;&#10;Description automatically generated">
            <a:extLst>
              <a:ext uri="{FF2B5EF4-FFF2-40B4-BE49-F238E27FC236}">
                <a16:creationId xmlns:a16="http://schemas.microsoft.com/office/drawing/2014/main" id="{F67B146F-7D4D-4ED5-B6FB-BB795B40C3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b="163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267BB-70F4-48F0-B1D5-8AAD7A2E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Wyatt’s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Wacky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Wooden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Pen Holders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E6FC6-269A-4795-8094-52F4DFCE7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$3.00 Each</a:t>
            </a:r>
          </a:p>
          <a:p>
            <a:endParaRPr lang="en-US" sz="3200" dirty="0"/>
          </a:p>
          <a:p>
            <a:r>
              <a:rPr lang="en-US" sz="3200" dirty="0"/>
              <a:t>Order from Wyatt</a:t>
            </a:r>
          </a:p>
        </p:txBody>
      </p:sp>
    </p:spTree>
    <p:extLst>
      <p:ext uri="{BB962C8B-B14F-4D97-AF65-F5344CB8AC3E}">
        <p14:creationId xmlns:p14="http://schemas.microsoft.com/office/powerpoint/2010/main" val="312696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3"/>
    </mc:Choice>
    <mc:Fallback>
      <p:transition spd="slow" advTm="574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loor, indoor, colorful, thread&#10;&#10;Description automatically generated">
            <a:extLst>
              <a:ext uri="{FF2B5EF4-FFF2-40B4-BE49-F238E27FC236}">
                <a16:creationId xmlns:a16="http://schemas.microsoft.com/office/drawing/2014/main" id="{5FFE4524-DFD0-4883-9DE7-CEBA14CD2D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21CAE-DBDE-4223-8361-ED97912B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900" dirty="0"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Colourful Cans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4F6EE-10C3-4754-B670-1D78B31C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$3.00</a:t>
            </a:r>
          </a:p>
          <a:p>
            <a:endParaRPr lang="en-US" sz="2800" dirty="0"/>
          </a:p>
          <a:p>
            <a:r>
              <a:rPr lang="en-US" sz="2800" dirty="0"/>
              <a:t>Never look for a pencil again!</a:t>
            </a:r>
          </a:p>
          <a:p>
            <a:r>
              <a:rPr lang="en-US" sz="2800" dirty="0"/>
              <a:t>Order from Will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038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6"/>
    </mc:Choice>
    <mc:Fallback>
      <p:transition spd="slow" advTm="58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3DF51C2D-BFAF-467F-80E9-5EE3FB4C49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784FA-C906-4721-B750-35E4AC1C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effectLst/>
                <a:latin typeface="Broadway" panose="04040905080B020205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Spencer’s Special Squares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6FA8B-FDB0-441B-BC3A-EB914313A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$3.50</a:t>
            </a:r>
          </a:p>
          <a:p>
            <a:endParaRPr lang="en-US" sz="2400" dirty="0"/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great for your locker and fridge. </a:t>
            </a:r>
          </a:p>
          <a:p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Order from Spencer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735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"/>
    </mc:Choice>
    <mc:Fallback>
      <p:transition spd="slow" advTm="61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indoor, businesscard&#10;&#10;Description automatically generated">
            <a:extLst>
              <a:ext uri="{FF2B5EF4-FFF2-40B4-BE49-F238E27FC236}">
                <a16:creationId xmlns:a16="http://schemas.microsoft.com/office/drawing/2014/main" id="{5A1AAD12-EEDD-4F0A-A897-8172C6B1AD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2405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6E3CA-BB6A-4841-B8C8-B35A7F53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algn="ctr">
              <a:spcAft>
                <a:spcPts val="800"/>
              </a:spcAft>
            </a:pPr>
            <a:r>
              <a:rPr lang="en-US" sz="3600">
                <a:effectLst/>
              </a:rPr>
              <a:t>Katie’s Backyard Birds</a:t>
            </a:r>
            <a:br>
              <a:rPr lang="en-US" sz="3600">
                <a:effectLst/>
              </a:rPr>
            </a:br>
            <a:endParaRPr lang="en-US" sz="3600"/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AFC67-0EB5-4269-AE71-4EA5292F6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$3.50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These birds will make you chirp with excitement!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Order from Katie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328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9"/>
    </mc:Choice>
    <mc:Fallback>
      <p:transition spd="slow" advTm="60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1BDC501-85FE-4825-8B14-50A94A17C0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7A468-E09A-40F2-986A-560FA9B8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Rage Italic" panose="03070502040507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Cute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Rage Italic" panose="03070502040507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Kitty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Rage Italic" panose="03070502040507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Cat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Rage Italic" panose="03070502040507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Toys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C1620-EA0F-4052-987E-55ADCB472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$3.00</a:t>
            </a:r>
          </a:p>
          <a:p>
            <a:endParaRPr lang="en-US" sz="3200" dirty="0"/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from Gavin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440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0"/>
    </mc:Choice>
    <mc:Fallback>
      <p:transition spd="slow" advTm="60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CB6763-399E-4755-8F6F-2B79400A9F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6282B-748D-49F8-92CE-F777B8FE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Goudy Stout" panose="0202090407030B020401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Carter’s Lanterns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4494-C6C6-4C72-BD48-F30BF29A0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$5.00</a:t>
            </a:r>
          </a:p>
          <a:p>
            <a:endParaRPr lang="en-US" sz="3600" dirty="0"/>
          </a:p>
          <a:p>
            <a:r>
              <a:rPr lang="en-US" sz="3600" dirty="0"/>
              <a:t>Order from Carter</a:t>
            </a:r>
          </a:p>
        </p:txBody>
      </p:sp>
    </p:spTree>
    <p:extLst>
      <p:ext uri="{BB962C8B-B14F-4D97-AF65-F5344CB8AC3E}">
        <p14:creationId xmlns:p14="http://schemas.microsoft.com/office/powerpoint/2010/main" val="137920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7"/>
    </mc:Choice>
    <mc:Fallback>
      <p:transition spd="slow" advTm="56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24B06BC5-B425-458A-9D7F-C2B58151C5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D1C0B-669F-4784-A723-0983393C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French Script MT" panose="030204020406070406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Arla’s Amazing Necklaces</a:t>
            </a:r>
            <a:endParaRPr lang="en-US" sz="4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0E5FD-C2A0-4A9D-901C-6140FAD23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$3.50</a:t>
            </a:r>
          </a:p>
          <a:p>
            <a:endParaRPr lang="en-US" sz="3200" dirty="0"/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Pretty and plain necklaces.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from Arla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063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3"/>
    </mc:Choice>
    <mc:Fallback>
      <p:transition spd="slow" advTm="614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Parent Information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E51882BA84ED7E4890944D44971CE3F9" ma:contentTypeVersion="9" ma:contentTypeDescription="" ma:contentTypeScope="" ma:versionID="daf7c9a5657b4f105ae0d41655ccb114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5c376940b025f06af7699d71142bb99b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description="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183725-C9B8-4DF9-8D11-14F307C9141B}"/>
</file>

<file path=customXml/itemProps2.xml><?xml version="1.0" encoding="utf-8"?>
<ds:datastoreItem xmlns:ds="http://schemas.openxmlformats.org/officeDocument/2006/customXml" ds:itemID="{42DB820D-361C-485A-9633-4974C7560FEB}"/>
</file>

<file path=customXml/itemProps3.xml><?xml version="1.0" encoding="utf-8"?>
<ds:datastoreItem xmlns:ds="http://schemas.openxmlformats.org/officeDocument/2006/customXml" ds:itemID="{BEDAC348-68AB-4CB1-807B-020479B37A14}"/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204</Words>
  <Application>Microsoft Office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Broadway</vt:lpstr>
      <vt:lpstr>Calibri</vt:lpstr>
      <vt:lpstr>Calibri Light</vt:lpstr>
      <vt:lpstr>Curlz MT</vt:lpstr>
      <vt:lpstr>Euclid Fraktur</vt:lpstr>
      <vt:lpstr>Freestyle Script</vt:lpstr>
      <vt:lpstr>French Script MT</vt:lpstr>
      <vt:lpstr>Goudy Stout</vt:lpstr>
      <vt:lpstr>Harlow Solid Italic</vt:lpstr>
      <vt:lpstr>Jokerman</vt:lpstr>
      <vt:lpstr>Parchment</vt:lpstr>
      <vt:lpstr>Rage Italic</vt:lpstr>
      <vt:lpstr>Ravie</vt:lpstr>
      <vt:lpstr>Tempus Sans ITC</vt:lpstr>
      <vt:lpstr>Office Theme</vt:lpstr>
      <vt:lpstr>Grade 5 Power Play Young Entrepreneurs </vt:lpstr>
      <vt:lpstr> Exquisite Earrings </vt:lpstr>
      <vt:lpstr>Wyatt’s Wacky Wooden Pen Holders </vt:lpstr>
      <vt:lpstr>Colourful Cans </vt:lpstr>
      <vt:lpstr>Spencer’s Special Squares </vt:lpstr>
      <vt:lpstr>Katie’s Backyard Birds </vt:lpstr>
      <vt:lpstr>Cute Kitty Cat Toys </vt:lpstr>
      <vt:lpstr>Carter’s Lanterns </vt:lpstr>
      <vt:lpstr>Arla’s Amazing Necklaces</vt:lpstr>
      <vt:lpstr>Beadcatchers </vt:lpstr>
      <vt:lpstr>The Chickapultes </vt:lpstr>
      <vt:lpstr>Klay Kats! </vt:lpstr>
      <vt:lpstr>Kool Keychains </vt:lpstr>
      <vt:lpstr>Custom Phone Cases </vt:lpstr>
      <vt:lpstr>James Marks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Fairweather, Lindsey    (ASD-W)</dc:creator>
  <cp:lastModifiedBy>deSilva, Nadia  (ASD-W)</cp:lastModifiedBy>
  <cp:revision>12</cp:revision>
  <dcterms:created xsi:type="dcterms:W3CDTF">2021-05-13T12:23:28Z</dcterms:created>
  <dcterms:modified xsi:type="dcterms:W3CDTF">2021-05-21T12:09:57Z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0x010100F2A1E1E4D320C749A22EC3F91FD053D600E51882BA84ED7E4890944D44971CE3F9</vt:lpwstr>
  </property>
</Properties>
</file>